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  <p:sldMasterId id="2147483674" r:id="rId6"/>
    <p:sldMasterId id="2147483686" r:id="rId7"/>
  </p:sldMasterIdLst>
  <p:notesMasterIdLst>
    <p:notesMasterId r:id="rId28"/>
  </p:notesMasterIdLst>
  <p:handoutMasterIdLst>
    <p:handoutMasterId r:id="rId29"/>
  </p:handoutMasterIdLst>
  <p:sldIdLst>
    <p:sldId id="256" r:id="rId8"/>
    <p:sldId id="276" r:id="rId9"/>
    <p:sldId id="381" r:id="rId10"/>
    <p:sldId id="277" r:id="rId11"/>
    <p:sldId id="371" r:id="rId12"/>
    <p:sldId id="382" r:id="rId13"/>
    <p:sldId id="378" r:id="rId14"/>
    <p:sldId id="366" r:id="rId15"/>
    <p:sldId id="274" r:id="rId16"/>
    <p:sldId id="360" r:id="rId17"/>
    <p:sldId id="272" r:id="rId18"/>
    <p:sldId id="258" r:id="rId19"/>
    <p:sldId id="261" r:id="rId20"/>
    <p:sldId id="263" r:id="rId21"/>
    <p:sldId id="260" r:id="rId22"/>
    <p:sldId id="262" r:id="rId23"/>
    <p:sldId id="266" r:id="rId24"/>
    <p:sldId id="268" r:id="rId25"/>
    <p:sldId id="270" r:id="rId26"/>
    <p:sldId id="383" r:id="rId27"/>
  </p:sldIdLst>
  <p:sldSz cx="9144000" cy="6858000" type="screen4x3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9A85"/>
    <a:srgbClr val="6E9E80"/>
    <a:srgbClr val="4EBE79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BB245B-E42F-44B4-BC1E-AE452A168DF6}" v="6" dt="2019-10-30T13:56:25.2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85" autoAdjust="0"/>
    <p:restoredTop sz="93073" autoAdjust="0"/>
  </p:normalViewPr>
  <p:slideViewPr>
    <p:cSldViewPr>
      <p:cViewPr varScale="1">
        <p:scale>
          <a:sx n="79" d="100"/>
          <a:sy n="79" d="100"/>
        </p:scale>
        <p:origin x="1171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12991208-710F-45BA-98DE-3588D5E36A2C}"/>
    <pc:docChg chg="custSel addSld modSld modMainMaster">
      <pc:chgData name="Jacintha Westerink" userId="c1c74fd5-67fa-43d8-8063-0adb3063a5fc" providerId="ADAL" clId="{12991208-710F-45BA-98DE-3588D5E36A2C}" dt="2019-10-30T13:58:15.215" v="712" actId="14100"/>
      <pc:docMkLst>
        <pc:docMk/>
      </pc:docMkLst>
      <pc:sldChg chg="modSp">
        <pc:chgData name="Jacintha Westerink" userId="c1c74fd5-67fa-43d8-8063-0adb3063a5fc" providerId="ADAL" clId="{12991208-710F-45BA-98DE-3588D5E36A2C}" dt="2019-10-30T13:53:17.198" v="367" actId="20577"/>
        <pc:sldMkLst>
          <pc:docMk/>
          <pc:sldMk cId="1004151772" sldId="258"/>
        </pc:sldMkLst>
        <pc:spChg chg="mod">
          <ac:chgData name="Jacintha Westerink" userId="c1c74fd5-67fa-43d8-8063-0adb3063a5fc" providerId="ADAL" clId="{12991208-710F-45BA-98DE-3588D5E36A2C}" dt="2019-10-30T13:53:17.198" v="367" actId="20577"/>
          <ac:spMkLst>
            <pc:docMk/>
            <pc:sldMk cId="1004151772" sldId="258"/>
            <ac:spMk id="2" creationId="{00000000-0000-0000-0000-000000000000}"/>
          </ac:spMkLst>
        </pc:spChg>
      </pc:sldChg>
      <pc:sldChg chg="modSp">
        <pc:chgData name="Jacintha Westerink" userId="c1c74fd5-67fa-43d8-8063-0adb3063a5fc" providerId="ADAL" clId="{12991208-710F-45BA-98DE-3588D5E36A2C}" dt="2019-10-30T13:54:19.994" v="485" actId="20577"/>
        <pc:sldMkLst>
          <pc:docMk/>
          <pc:sldMk cId="4063523554" sldId="260"/>
        </pc:sldMkLst>
        <pc:spChg chg="mod">
          <ac:chgData name="Jacintha Westerink" userId="c1c74fd5-67fa-43d8-8063-0adb3063a5fc" providerId="ADAL" clId="{12991208-710F-45BA-98DE-3588D5E36A2C}" dt="2019-10-30T13:54:19.994" v="485" actId="20577"/>
          <ac:spMkLst>
            <pc:docMk/>
            <pc:sldMk cId="4063523554" sldId="260"/>
            <ac:spMk id="2" creationId="{00000000-0000-0000-0000-000000000000}"/>
          </ac:spMkLst>
        </pc:spChg>
      </pc:sldChg>
      <pc:sldChg chg="modSp">
        <pc:chgData name="Jacintha Westerink" userId="c1c74fd5-67fa-43d8-8063-0adb3063a5fc" providerId="ADAL" clId="{12991208-710F-45BA-98DE-3588D5E36A2C}" dt="2019-10-30T13:53:35.976" v="392" actId="20577"/>
        <pc:sldMkLst>
          <pc:docMk/>
          <pc:sldMk cId="4093065868" sldId="261"/>
        </pc:sldMkLst>
        <pc:spChg chg="mod">
          <ac:chgData name="Jacintha Westerink" userId="c1c74fd5-67fa-43d8-8063-0adb3063a5fc" providerId="ADAL" clId="{12991208-710F-45BA-98DE-3588D5E36A2C}" dt="2019-10-30T13:53:35.976" v="392" actId="20577"/>
          <ac:spMkLst>
            <pc:docMk/>
            <pc:sldMk cId="4093065868" sldId="261"/>
            <ac:spMk id="2" creationId="{00000000-0000-0000-0000-000000000000}"/>
          </ac:spMkLst>
        </pc:spChg>
      </pc:sldChg>
      <pc:sldChg chg="modSp">
        <pc:chgData name="Jacintha Westerink" userId="c1c74fd5-67fa-43d8-8063-0adb3063a5fc" providerId="ADAL" clId="{12991208-710F-45BA-98DE-3588D5E36A2C}" dt="2019-10-30T13:54:38.263" v="519" actId="20577"/>
        <pc:sldMkLst>
          <pc:docMk/>
          <pc:sldMk cId="2154777010" sldId="262"/>
        </pc:sldMkLst>
        <pc:spChg chg="mod">
          <ac:chgData name="Jacintha Westerink" userId="c1c74fd5-67fa-43d8-8063-0adb3063a5fc" providerId="ADAL" clId="{12991208-710F-45BA-98DE-3588D5E36A2C}" dt="2019-10-30T13:54:38.263" v="519" actId="20577"/>
          <ac:spMkLst>
            <pc:docMk/>
            <pc:sldMk cId="2154777010" sldId="262"/>
            <ac:spMk id="2" creationId="{00000000-0000-0000-0000-000000000000}"/>
          </ac:spMkLst>
        </pc:spChg>
      </pc:sldChg>
      <pc:sldChg chg="modSp">
        <pc:chgData name="Jacintha Westerink" userId="c1c74fd5-67fa-43d8-8063-0adb3063a5fc" providerId="ADAL" clId="{12991208-710F-45BA-98DE-3588D5E36A2C}" dt="2019-10-30T13:53:51.611" v="423" actId="20577"/>
        <pc:sldMkLst>
          <pc:docMk/>
          <pc:sldMk cId="2352197885" sldId="263"/>
        </pc:sldMkLst>
        <pc:spChg chg="mod">
          <ac:chgData name="Jacintha Westerink" userId="c1c74fd5-67fa-43d8-8063-0adb3063a5fc" providerId="ADAL" clId="{12991208-710F-45BA-98DE-3588D5E36A2C}" dt="2019-10-30T13:53:51.611" v="423" actId="20577"/>
          <ac:spMkLst>
            <pc:docMk/>
            <pc:sldMk cId="2352197885" sldId="263"/>
            <ac:spMk id="2" creationId="{00000000-0000-0000-0000-000000000000}"/>
          </ac:spMkLst>
        </pc:spChg>
      </pc:sldChg>
      <pc:sldChg chg="modSp">
        <pc:chgData name="Jacintha Westerink" userId="c1c74fd5-67fa-43d8-8063-0adb3063a5fc" providerId="ADAL" clId="{12991208-710F-45BA-98DE-3588D5E36A2C}" dt="2019-10-30T13:55:13.130" v="594" actId="20577"/>
        <pc:sldMkLst>
          <pc:docMk/>
          <pc:sldMk cId="346688491" sldId="266"/>
        </pc:sldMkLst>
        <pc:spChg chg="mod">
          <ac:chgData name="Jacintha Westerink" userId="c1c74fd5-67fa-43d8-8063-0adb3063a5fc" providerId="ADAL" clId="{12991208-710F-45BA-98DE-3588D5E36A2C}" dt="2019-10-30T13:55:13.130" v="594" actId="20577"/>
          <ac:spMkLst>
            <pc:docMk/>
            <pc:sldMk cId="346688491" sldId="266"/>
            <ac:spMk id="2" creationId="{00000000-0000-0000-0000-000000000000}"/>
          </ac:spMkLst>
        </pc:spChg>
      </pc:sldChg>
      <pc:sldChg chg="modSp">
        <pc:chgData name="Jacintha Westerink" userId="c1c74fd5-67fa-43d8-8063-0adb3063a5fc" providerId="ADAL" clId="{12991208-710F-45BA-98DE-3588D5E36A2C}" dt="2019-10-30T13:55:43.593" v="632" actId="20577"/>
        <pc:sldMkLst>
          <pc:docMk/>
          <pc:sldMk cId="3205165037" sldId="268"/>
        </pc:sldMkLst>
        <pc:spChg chg="mod">
          <ac:chgData name="Jacintha Westerink" userId="c1c74fd5-67fa-43d8-8063-0adb3063a5fc" providerId="ADAL" clId="{12991208-710F-45BA-98DE-3588D5E36A2C}" dt="2019-10-30T13:55:43.593" v="632" actId="20577"/>
          <ac:spMkLst>
            <pc:docMk/>
            <pc:sldMk cId="3205165037" sldId="268"/>
            <ac:spMk id="2" creationId="{00000000-0000-0000-0000-000000000000}"/>
          </ac:spMkLst>
        </pc:spChg>
      </pc:sldChg>
      <pc:sldChg chg="modSp setBg">
        <pc:chgData name="Jacintha Westerink" userId="c1c74fd5-67fa-43d8-8063-0adb3063a5fc" providerId="ADAL" clId="{12991208-710F-45BA-98DE-3588D5E36A2C}" dt="2019-10-30T13:56:18.726" v="669"/>
        <pc:sldMkLst>
          <pc:docMk/>
          <pc:sldMk cId="1401061881" sldId="270"/>
        </pc:sldMkLst>
        <pc:spChg chg="mod">
          <ac:chgData name="Jacintha Westerink" userId="c1c74fd5-67fa-43d8-8063-0adb3063a5fc" providerId="ADAL" clId="{12991208-710F-45BA-98DE-3588D5E36A2C}" dt="2019-10-30T13:56:04.551" v="667" actId="20577"/>
          <ac:spMkLst>
            <pc:docMk/>
            <pc:sldMk cId="1401061881" sldId="270"/>
            <ac:spMk id="2" creationId="{00000000-0000-0000-0000-000000000000}"/>
          </ac:spMkLst>
        </pc:spChg>
      </pc:sldChg>
      <pc:sldChg chg="modSp">
        <pc:chgData name="Jacintha Westerink" userId="c1c74fd5-67fa-43d8-8063-0adb3063a5fc" providerId="ADAL" clId="{12991208-710F-45BA-98DE-3588D5E36A2C}" dt="2019-10-30T13:52:57.462" v="328" actId="20577"/>
        <pc:sldMkLst>
          <pc:docMk/>
          <pc:sldMk cId="28443170" sldId="272"/>
        </pc:sldMkLst>
        <pc:spChg chg="mod">
          <ac:chgData name="Jacintha Westerink" userId="c1c74fd5-67fa-43d8-8063-0adb3063a5fc" providerId="ADAL" clId="{12991208-710F-45BA-98DE-3588D5E36A2C}" dt="2019-10-30T13:52:57.462" v="328" actId="20577"/>
          <ac:spMkLst>
            <pc:docMk/>
            <pc:sldMk cId="28443170" sldId="272"/>
            <ac:spMk id="2" creationId="{00000000-0000-0000-0000-000000000000}"/>
          </ac:spMkLst>
        </pc:spChg>
      </pc:sldChg>
      <pc:sldChg chg="modSp">
        <pc:chgData name="Jacintha Westerink" userId="c1c74fd5-67fa-43d8-8063-0adb3063a5fc" providerId="ADAL" clId="{12991208-710F-45BA-98DE-3588D5E36A2C}" dt="2019-10-30T13:52:25.554" v="271" actId="20577"/>
        <pc:sldMkLst>
          <pc:docMk/>
          <pc:sldMk cId="705896639" sldId="274"/>
        </pc:sldMkLst>
        <pc:spChg chg="mod">
          <ac:chgData name="Jacintha Westerink" userId="c1c74fd5-67fa-43d8-8063-0adb3063a5fc" providerId="ADAL" clId="{12991208-710F-45BA-98DE-3588D5E36A2C}" dt="2019-10-30T13:52:25.554" v="271" actId="20577"/>
          <ac:spMkLst>
            <pc:docMk/>
            <pc:sldMk cId="705896639" sldId="274"/>
            <ac:spMk id="2" creationId="{00000000-0000-0000-0000-000000000000}"/>
          </ac:spMkLst>
        </pc:spChg>
      </pc:sldChg>
      <pc:sldChg chg="modSp">
        <pc:chgData name="Jacintha Westerink" userId="c1c74fd5-67fa-43d8-8063-0adb3063a5fc" providerId="ADAL" clId="{12991208-710F-45BA-98DE-3588D5E36A2C}" dt="2019-10-30T13:50:04.084" v="31" actId="20577"/>
        <pc:sldMkLst>
          <pc:docMk/>
          <pc:sldMk cId="3654695489" sldId="276"/>
        </pc:sldMkLst>
        <pc:spChg chg="mod">
          <ac:chgData name="Jacintha Westerink" userId="c1c74fd5-67fa-43d8-8063-0adb3063a5fc" providerId="ADAL" clId="{12991208-710F-45BA-98DE-3588D5E36A2C}" dt="2019-10-30T13:50:04.084" v="31" actId="20577"/>
          <ac:spMkLst>
            <pc:docMk/>
            <pc:sldMk cId="3654695489" sldId="276"/>
            <ac:spMk id="2" creationId="{00000000-0000-0000-0000-000000000000}"/>
          </ac:spMkLst>
        </pc:spChg>
      </pc:sldChg>
      <pc:sldChg chg="modSp">
        <pc:chgData name="Jacintha Westerink" userId="c1c74fd5-67fa-43d8-8063-0adb3063a5fc" providerId="ADAL" clId="{12991208-710F-45BA-98DE-3588D5E36A2C}" dt="2019-10-30T13:50:41.472" v="96" actId="20577"/>
        <pc:sldMkLst>
          <pc:docMk/>
          <pc:sldMk cId="3814274580" sldId="277"/>
        </pc:sldMkLst>
        <pc:spChg chg="mod">
          <ac:chgData name="Jacintha Westerink" userId="c1c74fd5-67fa-43d8-8063-0adb3063a5fc" providerId="ADAL" clId="{12991208-710F-45BA-98DE-3588D5E36A2C}" dt="2019-10-30T13:50:41.472" v="96" actId="20577"/>
          <ac:spMkLst>
            <pc:docMk/>
            <pc:sldMk cId="3814274580" sldId="277"/>
            <ac:spMk id="2" creationId="{00000000-0000-0000-0000-000000000000}"/>
          </ac:spMkLst>
        </pc:spChg>
      </pc:sldChg>
      <pc:sldChg chg="modSp">
        <pc:chgData name="Jacintha Westerink" userId="c1c74fd5-67fa-43d8-8063-0adb3063a5fc" providerId="ADAL" clId="{12991208-710F-45BA-98DE-3588D5E36A2C}" dt="2019-10-30T13:52:39.771" v="299" actId="20577"/>
        <pc:sldMkLst>
          <pc:docMk/>
          <pc:sldMk cId="124148466" sldId="360"/>
        </pc:sldMkLst>
        <pc:spChg chg="mod">
          <ac:chgData name="Jacintha Westerink" userId="c1c74fd5-67fa-43d8-8063-0adb3063a5fc" providerId="ADAL" clId="{12991208-710F-45BA-98DE-3588D5E36A2C}" dt="2019-10-30T13:52:39.771" v="299" actId="20577"/>
          <ac:spMkLst>
            <pc:docMk/>
            <pc:sldMk cId="124148466" sldId="360"/>
            <ac:spMk id="2" creationId="{00000000-0000-0000-0000-000000000000}"/>
          </ac:spMkLst>
        </pc:spChg>
      </pc:sldChg>
      <pc:sldChg chg="modSp">
        <pc:chgData name="Jacintha Westerink" userId="c1c74fd5-67fa-43d8-8063-0adb3063a5fc" providerId="ADAL" clId="{12991208-710F-45BA-98DE-3588D5E36A2C}" dt="2019-10-30T13:52:01.929" v="220" actId="20577"/>
        <pc:sldMkLst>
          <pc:docMk/>
          <pc:sldMk cId="265570884" sldId="366"/>
        </pc:sldMkLst>
        <pc:spChg chg="mod">
          <ac:chgData name="Jacintha Westerink" userId="c1c74fd5-67fa-43d8-8063-0adb3063a5fc" providerId="ADAL" clId="{12991208-710F-45BA-98DE-3588D5E36A2C}" dt="2019-10-30T13:52:01.929" v="220" actId="20577"/>
          <ac:spMkLst>
            <pc:docMk/>
            <pc:sldMk cId="265570884" sldId="366"/>
            <ac:spMk id="2" creationId="{00000000-0000-0000-0000-000000000000}"/>
          </ac:spMkLst>
        </pc:spChg>
      </pc:sldChg>
      <pc:sldChg chg="modSp">
        <pc:chgData name="Jacintha Westerink" userId="c1c74fd5-67fa-43d8-8063-0adb3063a5fc" providerId="ADAL" clId="{12991208-710F-45BA-98DE-3588D5E36A2C}" dt="2019-10-30T13:50:59.006" v="134" actId="20577"/>
        <pc:sldMkLst>
          <pc:docMk/>
          <pc:sldMk cId="3727914138" sldId="371"/>
        </pc:sldMkLst>
        <pc:spChg chg="mod">
          <ac:chgData name="Jacintha Westerink" userId="c1c74fd5-67fa-43d8-8063-0adb3063a5fc" providerId="ADAL" clId="{12991208-710F-45BA-98DE-3588D5E36A2C}" dt="2019-10-30T13:50:59.006" v="134" actId="20577"/>
          <ac:spMkLst>
            <pc:docMk/>
            <pc:sldMk cId="3727914138" sldId="371"/>
            <ac:spMk id="2" creationId="{00000000-0000-0000-0000-000000000000}"/>
          </ac:spMkLst>
        </pc:spChg>
      </pc:sldChg>
      <pc:sldChg chg="modSp">
        <pc:chgData name="Jacintha Westerink" userId="c1c74fd5-67fa-43d8-8063-0adb3063a5fc" providerId="ADAL" clId="{12991208-710F-45BA-98DE-3588D5E36A2C}" dt="2019-10-30T13:51:42.023" v="177" actId="1076"/>
        <pc:sldMkLst>
          <pc:docMk/>
          <pc:sldMk cId="2364371055" sldId="378"/>
        </pc:sldMkLst>
        <pc:spChg chg="mod">
          <ac:chgData name="Jacintha Westerink" userId="c1c74fd5-67fa-43d8-8063-0adb3063a5fc" providerId="ADAL" clId="{12991208-710F-45BA-98DE-3588D5E36A2C}" dt="2019-10-30T13:51:36.566" v="175" actId="14100"/>
          <ac:spMkLst>
            <pc:docMk/>
            <pc:sldMk cId="2364371055" sldId="378"/>
            <ac:spMk id="2" creationId="{00000000-0000-0000-0000-000000000000}"/>
          </ac:spMkLst>
        </pc:spChg>
        <pc:picChg chg="mod">
          <ac:chgData name="Jacintha Westerink" userId="c1c74fd5-67fa-43d8-8063-0adb3063a5fc" providerId="ADAL" clId="{12991208-710F-45BA-98DE-3588D5E36A2C}" dt="2019-10-30T13:51:39.769" v="176" actId="1076"/>
          <ac:picMkLst>
            <pc:docMk/>
            <pc:sldMk cId="2364371055" sldId="378"/>
            <ac:picMk id="10244" creationId="{00000000-0000-0000-0000-000000000000}"/>
          </ac:picMkLst>
        </pc:picChg>
        <pc:picChg chg="mod">
          <ac:chgData name="Jacintha Westerink" userId="c1c74fd5-67fa-43d8-8063-0adb3063a5fc" providerId="ADAL" clId="{12991208-710F-45BA-98DE-3588D5E36A2C}" dt="2019-10-30T13:51:42.023" v="177" actId="1076"/>
          <ac:picMkLst>
            <pc:docMk/>
            <pc:sldMk cId="2364371055" sldId="378"/>
            <ac:picMk id="10246" creationId="{00000000-0000-0000-0000-000000000000}"/>
          </ac:picMkLst>
        </pc:picChg>
      </pc:sldChg>
      <pc:sldChg chg="modSp">
        <pc:chgData name="Jacintha Westerink" userId="c1c74fd5-67fa-43d8-8063-0adb3063a5fc" providerId="ADAL" clId="{12991208-710F-45BA-98DE-3588D5E36A2C}" dt="2019-10-30T13:50:27.206" v="67" actId="20577"/>
        <pc:sldMkLst>
          <pc:docMk/>
          <pc:sldMk cId="945963422" sldId="381"/>
        </pc:sldMkLst>
        <pc:spChg chg="mod">
          <ac:chgData name="Jacintha Westerink" userId="c1c74fd5-67fa-43d8-8063-0adb3063a5fc" providerId="ADAL" clId="{12991208-710F-45BA-98DE-3588D5E36A2C}" dt="2019-10-30T13:50:27.206" v="67" actId="20577"/>
          <ac:spMkLst>
            <pc:docMk/>
            <pc:sldMk cId="945963422" sldId="381"/>
            <ac:spMk id="2" creationId="{00000000-0000-0000-0000-000000000000}"/>
          </ac:spMkLst>
        </pc:spChg>
      </pc:sldChg>
      <pc:sldChg chg="modSp">
        <pc:chgData name="Jacintha Westerink" userId="c1c74fd5-67fa-43d8-8063-0adb3063a5fc" providerId="ADAL" clId="{12991208-710F-45BA-98DE-3588D5E36A2C}" dt="2019-10-30T13:51:16.166" v="157" actId="20577"/>
        <pc:sldMkLst>
          <pc:docMk/>
          <pc:sldMk cId="88297130" sldId="382"/>
        </pc:sldMkLst>
        <pc:spChg chg="mod">
          <ac:chgData name="Jacintha Westerink" userId="c1c74fd5-67fa-43d8-8063-0adb3063a5fc" providerId="ADAL" clId="{12991208-710F-45BA-98DE-3588D5E36A2C}" dt="2019-10-30T13:51:16.166" v="157" actId="20577"/>
          <ac:spMkLst>
            <pc:docMk/>
            <pc:sldMk cId="88297130" sldId="382"/>
            <ac:spMk id="2" creationId="{00000000-0000-0000-0000-000000000000}"/>
          </ac:spMkLst>
        </pc:spChg>
      </pc:sldChg>
      <pc:sldChg chg="modSp add setBg">
        <pc:chgData name="Jacintha Westerink" userId="c1c74fd5-67fa-43d8-8063-0adb3063a5fc" providerId="ADAL" clId="{12991208-710F-45BA-98DE-3588D5E36A2C}" dt="2019-10-30T13:58:15.215" v="712" actId="14100"/>
        <pc:sldMkLst>
          <pc:docMk/>
          <pc:sldMk cId="4073107351" sldId="383"/>
        </pc:sldMkLst>
        <pc:spChg chg="mod">
          <ac:chgData name="Jacintha Westerink" userId="c1c74fd5-67fa-43d8-8063-0adb3063a5fc" providerId="ADAL" clId="{12991208-710F-45BA-98DE-3588D5E36A2C}" dt="2019-10-30T13:58:15.215" v="712" actId="14100"/>
          <ac:spMkLst>
            <pc:docMk/>
            <pc:sldMk cId="4073107351" sldId="383"/>
            <ac:spMk id="3" creationId="{600AEF03-65EB-4812-A0A6-582587047445}"/>
          </ac:spMkLst>
        </pc:spChg>
      </pc:sldChg>
      <pc:sldMasterChg chg="setBg modSldLayout">
        <pc:chgData name="Jacintha Westerink" userId="c1c74fd5-67fa-43d8-8063-0adb3063a5fc" providerId="ADAL" clId="{12991208-710F-45BA-98DE-3588D5E36A2C}" dt="2019-10-30T13:56:25.220" v="671"/>
        <pc:sldMasterMkLst>
          <pc:docMk/>
          <pc:sldMasterMk cId="0" sldId="2147483648"/>
        </pc:sldMasterMkLst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0" sldId="2147483648"/>
            <pc:sldLayoutMk cId="0" sldId="2147483649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0" sldId="2147483648"/>
            <pc:sldLayoutMk cId="0" sldId="2147483659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0" sldId="2147483648"/>
            <pc:sldLayoutMk cId="0" sldId="2147483660"/>
          </pc:sldLayoutMkLst>
        </pc:sldLayoutChg>
      </pc:sldMasterChg>
      <pc:sldMasterChg chg="setBg modSldLayout">
        <pc:chgData name="Jacintha Westerink" userId="c1c74fd5-67fa-43d8-8063-0adb3063a5fc" providerId="ADAL" clId="{12991208-710F-45BA-98DE-3588D5E36A2C}" dt="2019-10-30T13:56:25.220" v="671"/>
        <pc:sldMasterMkLst>
          <pc:docMk/>
          <pc:sldMasterMk cId="3309396975" sldId="2147483661"/>
        </pc:sldMasterMkLst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3309396975" sldId="2147483661"/>
            <pc:sldLayoutMk cId="1503243166" sldId="2147483662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3309396975" sldId="2147483661"/>
            <pc:sldLayoutMk cId="2489528730" sldId="2147483663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3309396975" sldId="2147483661"/>
            <pc:sldLayoutMk cId="2628032596" sldId="2147483664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3309396975" sldId="2147483661"/>
            <pc:sldLayoutMk cId="1646707796" sldId="2147483665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3309396975" sldId="2147483661"/>
            <pc:sldLayoutMk cId="3095529054" sldId="2147483666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3309396975" sldId="2147483661"/>
            <pc:sldLayoutMk cId="1046469984" sldId="2147483667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3309396975" sldId="2147483661"/>
            <pc:sldLayoutMk cId="2831972869" sldId="2147483668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3309396975" sldId="2147483661"/>
            <pc:sldLayoutMk cId="364678205" sldId="2147483669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3309396975" sldId="2147483661"/>
            <pc:sldLayoutMk cId="2976745842" sldId="2147483670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3309396975" sldId="2147483661"/>
            <pc:sldLayoutMk cId="1835025205" sldId="2147483671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3309396975" sldId="2147483661"/>
            <pc:sldLayoutMk cId="1378650506" sldId="2147483672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3309396975" sldId="2147483661"/>
            <pc:sldLayoutMk cId="2065025975" sldId="2147483673"/>
          </pc:sldLayoutMkLst>
        </pc:sldLayoutChg>
      </pc:sldMasterChg>
      <pc:sldMasterChg chg="setBg modSldLayout">
        <pc:chgData name="Jacintha Westerink" userId="c1c74fd5-67fa-43d8-8063-0adb3063a5fc" providerId="ADAL" clId="{12991208-710F-45BA-98DE-3588D5E36A2C}" dt="2019-10-30T13:56:25.220" v="671"/>
        <pc:sldMasterMkLst>
          <pc:docMk/>
          <pc:sldMasterMk cId="2186908411" sldId="2147483674"/>
        </pc:sldMasterMkLst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2186908411" sldId="2147483674"/>
            <pc:sldLayoutMk cId="4132141071" sldId="2147483675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2186908411" sldId="2147483674"/>
            <pc:sldLayoutMk cId="141054952" sldId="2147483676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2186908411" sldId="2147483674"/>
            <pc:sldLayoutMk cId="4179455020" sldId="2147483677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2186908411" sldId="2147483674"/>
            <pc:sldLayoutMk cId="3865806677" sldId="2147483678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2186908411" sldId="2147483674"/>
            <pc:sldLayoutMk cId="2958729484" sldId="2147483679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2186908411" sldId="2147483674"/>
            <pc:sldLayoutMk cId="1118122532" sldId="2147483680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2186908411" sldId="2147483674"/>
            <pc:sldLayoutMk cId="196411805" sldId="2147483681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2186908411" sldId="2147483674"/>
            <pc:sldLayoutMk cId="498850469" sldId="2147483682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2186908411" sldId="2147483674"/>
            <pc:sldLayoutMk cId="3462671349" sldId="2147483683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2186908411" sldId="2147483674"/>
            <pc:sldLayoutMk cId="661940318" sldId="2147483684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2186908411" sldId="2147483674"/>
            <pc:sldLayoutMk cId="1026945791" sldId="2147483685"/>
          </pc:sldLayoutMkLst>
        </pc:sldLayoutChg>
      </pc:sldMasterChg>
      <pc:sldMasterChg chg="setBg modSldLayout">
        <pc:chgData name="Jacintha Westerink" userId="c1c74fd5-67fa-43d8-8063-0adb3063a5fc" providerId="ADAL" clId="{12991208-710F-45BA-98DE-3588D5E36A2C}" dt="2019-10-30T13:56:25.220" v="671"/>
        <pc:sldMasterMkLst>
          <pc:docMk/>
          <pc:sldMasterMk cId="2351679173" sldId="2147483686"/>
        </pc:sldMasterMkLst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2351679173" sldId="2147483686"/>
            <pc:sldLayoutMk cId="152409257" sldId="2147483687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2351679173" sldId="2147483686"/>
            <pc:sldLayoutMk cId="2760047090" sldId="2147483688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2351679173" sldId="2147483686"/>
            <pc:sldLayoutMk cId="1599961268" sldId="2147483689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2351679173" sldId="2147483686"/>
            <pc:sldLayoutMk cId="1854139203" sldId="2147483690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2351679173" sldId="2147483686"/>
            <pc:sldLayoutMk cId="1598489998" sldId="2147483691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2351679173" sldId="2147483686"/>
            <pc:sldLayoutMk cId="4033423360" sldId="2147483692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2351679173" sldId="2147483686"/>
            <pc:sldLayoutMk cId="1200830649" sldId="2147483693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2351679173" sldId="2147483686"/>
            <pc:sldLayoutMk cId="1154620118" sldId="2147483694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2351679173" sldId="2147483686"/>
            <pc:sldLayoutMk cId="1392962222" sldId="2147483695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2351679173" sldId="2147483686"/>
            <pc:sldLayoutMk cId="1668401206" sldId="2147483696"/>
          </pc:sldLayoutMkLst>
        </pc:sldLayoutChg>
        <pc:sldLayoutChg chg="setBg">
          <pc:chgData name="Jacintha Westerink" userId="c1c74fd5-67fa-43d8-8063-0adb3063a5fc" providerId="ADAL" clId="{12991208-710F-45BA-98DE-3588D5E36A2C}" dt="2019-10-30T13:56:25.220" v="671"/>
          <pc:sldLayoutMkLst>
            <pc:docMk/>
            <pc:sldMasterMk cId="2351679173" sldId="2147483686"/>
            <pc:sldLayoutMk cId="2856004794" sldId="214748369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7CE4A4D-AA8F-4135-B5E4-2DF1381AD298}" type="datetimeFigureOut">
              <a:rPr lang="nl-NL"/>
              <a:pPr>
                <a:defRPr/>
              </a:pPr>
              <a:t>30-10-2019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9AAC14F-316C-4D68-850C-5E1E06F3CE3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1862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B0E97DC-4601-4942-B353-C16F68499A98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2794771-5E3F-445D-BCA5-EEB445BAFA91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98571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4FFD5-FF8C-42C5-99B3-64A71A516E41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9DB1B-DB93-46C7-B53E-04889314788F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18C3D-00A6-41D4-8892-9E41B299E6FE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14896-0362-4158-A075-640CE476936F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04BF1-240F-40AE-932B-57E71C56155D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CC1E-7AD8-467E-B3B6-3A1F8749DE15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A7E8C-9961-4D47-B479-741D3F049571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CF8E8-9A86-4EA1-B139-88627286796D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4FFD5-FF8C-42C5-99B3-64A71A516E41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9DB1B-DB93-46C7-B53E-04889314788F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43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12F5A-98AE-4C3D-BA7D-533397744931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23E46-51E5-48AF-A0B8-11FA54CE37C9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528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32822-2FCD-49A5-8474-A45F84A3E029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5DE54-CBDF-4E41-9F91-458DC05EB974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032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F2841-6954-477A-83D5-C245707CB67C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64A3C-2ECA-4804-A821-1979BC31B819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707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E4735-FA21-47D8-88F6-062A7C356410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E0ACF-AA95-45FC-A239-E2E1392B640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29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A6C77-76B9-4E26-80AB-3443D1C93A09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C3EC7-22E2-445B-B773-CCDE9C4660D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469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A87E4-292F-4BB2-B3C7-C6664C20B0E7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B2A82-9C66-4843-AF94-08D488F58753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972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12F5A-98AE-4C3D-BA7D-533397744931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23E46-51E5-48AF-A0B8-11FA54CE37C9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0E925-ACBB-43C5-A961-96E004207840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84228-4224-4DDC-B0BE-D03954058897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8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46310-B6F9-45E9-B514-725A2CAECC23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41152-18FD-4482-AB0E-554297E284A4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745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18C3D-00A6-41D4-8892-9E41B299E6FE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14896-0362-4158-A075-640CE476936F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025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04BF1-240F-40AE-932B-57E71C56155D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CC1E-7AD8-467E-B3B6-3A1F8749DE1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50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A7E8C-9961-4D47-B479-741D3F049571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CF8E8-9A86-4EA1-B139-88627286796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025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2141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0549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94550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5806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872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32822-2FCD-49A5-8474-A45F84A3E029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5DE54-CBDF-4E41-9F91-458DC05EB974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8122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4118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8850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26713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19403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69457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4092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0047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9961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4139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F2841-6954-477A-83D5-C245707CB67C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64A3C-2ECA-4804-A821-1979BC31B819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84899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34233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08306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46201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29622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84012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6004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E4735-FA21-47D8-88F6-062A7C356410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E0ACF-AA95-45FC-A239-E2E1392B6405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A6C77-76B9-4E26-80AB-3443D1C93A09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C3EC7-22E2-445B-B773-CCDE9C4660D0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A87E4-292F-4BB2-B3C7-C6664C20B0E7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B2A82-9C66-4843-AF94-08D488F58753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0E925-ACBB-43C5-A961-96E004207840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84228-4224-4DDC-B0BE-D03954058897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46310-B6F9-45E9-B514-725A2CAECC23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41152-18FD-4482-AB0E-554297E284A4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3B6693-7882-4633-9275-9CB89BD9E0C8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843271-584E-4C18-86DD-CAB95CD96873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3B6693-7882-4633-9275-9CB89BD9E0C8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843271-584E-4C18-86DD-CAB95CD96873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39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690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167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Afbeelding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5148263" y="3933825"/>
            <a:ext cx="3529012" cy="1584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 dirty="0"/>
          </a:p>
          <a:p>
            <a:pPr algn="ctr"/>
            <a:r>
              <a:rPr lang="en-US" sz="2400" dirty="0" err="1"/>
              <a:t>Assortimentskennis</a:t>
            </a:r>
            <a:r>
              <a:rPr lang="en-US" sz="2000" dirty="0"/>
              <a:t> </a:t>
            </a:r>
          </a:p>
          <a:p>
            <a:pPr algn="ctr"/>
            <a:r>
              <a:rPr lang="en-US" sz="2400" dirty="0" err="1"/>
              <a:t>Oefentoets</a:t>
            </a:r>
            <a:r>
              <a:rPr lang="en-US" sz="2400" dirty="0"/>
              <a:t> 1-40 </a:t>
            </a:r>
            <a:r>
              <a:rPr lang="en-US" sz="2400" dirty="0" err="1"/>
              <a:t>Antw</a:t>
            </a:r>
            <a:r>
              <a:rPr lang="en-US" sz="2400" dirty="0"/>
              <a:t>.</a:t>
            </a:r>
          </a:p>
          <a:p>
            <a:pPr algn="ctr"/>
            <a:r>
              <a:rPr lang="en-US" sz="2400" dirty="0"/>
              <a:t>WZP </a:t>
            </a:r>
          </a:p>
          <a:p>
            <a:pPr algn="ctr"/>
            <a:endParaRPr lang="nl-NL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174485"/>
            <a:ext cx="5987008" cy="1498178"/>
          </a:xfrm>
        </p:spPr>
        <p:txBody>
          <a:bodyPr/>
          <a:lstStyle/>
          <a:p>
            <a:pPr algn="l"/>
            <a:r>
              <a:rPr lang="nl-NL" sz="2800" dirty="0" err="1"/>
              <a:t>Adiantum</a:t>
            </a:r>
            <a:r>
              <a:rPr lang="nl-NL" sz="2800" dirty="0"/>
              <a:t> </a:t>
            </a:r>
            <a:r>
              <a:rPr lang="nl-NL" sz="2800" dirty="0" err="1"/>
              <a:t>raddianum</a:t>
            </a:r>
            <a:br>
              <a:rPr lang="nl-NL" sz="2800" dirty="0"/>
            </a:br>
            <a:r>
              <a:rPr lang="nl-NL" sz="2800" dirty="0"/>
              <a:t>Venushaar				</a:t>
            </a:r>
            <a:r>
              <a:rPr lang="nl-NL" sz="2400" dirty="0"/>
              <a:t>2,5</a:t>
            </a:r>
          </a:p>
        </p:txBody>
      </p:sp>
      <p:pic>
        <p:nvPicPr>
          <p:cNvPr id="4098" name="Picture 2" descr="Afbeeldingsresultaat voor adiantum raddian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4525037" cy="355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9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5124" name="Picture 4" descr="Afbeeldingsresultaat voor adiantum raddian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788" y="2304651"/>
            <a:ext cx="3506295" cy="26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4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Calathea</a:t>
            </a:r>
            <a:r>
              <a:rPr lang="nl-NL" dirty="0"/>
              <a:t> </a:t>
            </a:r>
            <a:r>
              <a:rPr lang="nl-NL" dirty="0" err="1"/>
              <a:t>makoyana</a:t>
            </a:r>
            <a:br>
              <a:rPr lang="nl-NL" dirty="0"/>
            </a:br>
            <a:r>
              <a:rPr lang="nl-NL" dirty="0"/>
              <a:t>- 						2</a:t>
            </a:r>
            <a:endParaRPr lang="nl-NL" sz="21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093" y="1111345"/>
            <a:ext cx="2713907" cy="271398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117" y="1826607"/>
            <a:ext cx="2188493" cy="2782356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F5910A42-B127-4B25-89CC-AE515BCE3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3041" y="5522657"/>
            <a:ext cx="544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10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47102" y="2468335"/>
            <a:ext cx="2464290" cy="327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Asparaagus</a:t>
            </a:r>
            <a:r>
              <a:rPr lang="nl-NL" dirty="0"/>
              <a:t> </a:t>
            </a:r>
            <a:r>
              <a:rPr lang="nl-NL" dirty="0" err="1"/>
              <a:t>densiflorus</a:t>
            </a:r>
            <a:br>
              <a:rPr lang="nl-NL" dirty="0"/>
            </a:br>
            <a:r>
              <a:rPr lang="nl-NL" dirty="0"/>
              <a:t>Sierasperge</a:t>
            </a:r>
            <a:br>
              <a:rPr lang="nl-NL" dirty="0"/>
            </a:br>
            <a:r>
              <a:rPr lang="nl-NL" dirty="0"/>
              <a:t>2,5</a:t>
            </a:r>
            <a:endParaRPr lang="nl-NL" sz="21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6056" y="2283530"/>
            <a:ext cx="3083354" cy="24575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2283530"/>
            <a:ext cx="1888400" cy="2519390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63336313-CF23-4765-AD96-20A501E40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449" y="5522657"/>
            <a:ext cx="4727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11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15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Asplenium</a:t>
            </a:r>
            <a:r>
              <a:rPr lang="nl-NL" dirty="0"/>
              <a:t> </a:t>
            </a:r>
            <a:r>
              <a:rPr lang="nl-NL" dirty="0" err="1"/>
              <a:t>nidus</a:t>
            </a:r>
            <a:br>
              <a:rPr lang="nl-NL" dirty="0"/>
            </a:br>
            <a:r>
              <a:rPr lang="nl-NL" dirty="0"/>
              <a:t>Nestvaren</a:t>
            </a:r>
            <a:br>
              <a:rPr lang="nl-NL" dirty="0"/>
            </a:br>
            <a:r>
              <a:rPr lang="nl-NL" sz="2100" dirty="0"/>
              <a:t>2,5 </a:t>
            </a:r>
            <a:r>
              <a:rPr lang="nl-NL" sz="2100" dirty="0" err="1"/>
              <a:t>pt</a:t>
            </a:r>
            <a:endParaRPr lang="nl-NL" sz="21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6340" y="1812928"/>
            <a:ext cx="2368688" cy="315833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293" y="1812928"/>
            <a:ext cx="4763544" cy="3810938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B50D4FF3-095E-4BEF-B8A0-032DB5413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5233" y="5623866"/>
            <a:ext cx="6520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12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D0AA37B8-2DD2-4BB0-AD47-D321C3C6C5C8}"/>
              </a:ext>
            </a:extLst>
          </p:cNvPr>
          <p:cNvSpPr/>
          <p:nvPr/>
        </p:nvSpPr>
        <p:spPr>
          <a:xfrm>
            <a:off x="1518082" y="4401109"/>
            <a:ext cx="2416946" cy="643964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9306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46892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da-DK" dirty="0"/>
              <a:t>Astilbe (Arendsii Groep)</a:t>
            </a:r>
            <a:br>
              <a:rPr lang="da-DK" dirty="0"/>
            </a:br>
            <a:r>
              <a:rPr lang="da-DK" dirty="0"/>
              <a:t>Spirea</a:t>
            </a:r>
            <a:br>
              <a:rPr lang="da-DK" dirty="0"/>
            </a:br>
            <a:r>
              <a:rPr lang="da-DK" dirty="0"/>
              <a:t>2,5</a:t>
            </a:r>
            <a:endParaRPr lang="nl-NL" sz="21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4301" y="2015030"/>
            <a:ext cx="2884566" cy="326350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423" y="2015030"/>
            <a:ext cx="3263414" cy="3263504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5211076B-AB82-4080-A523-ED2CCB328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1" y="5522657"/>
            <a:ext cx="5618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13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19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Aspidistra </a:t>
            </a:r>
            <a:r>
              <a:rPr lang="nl-NL" dirty="0" err="1"/>
              <a:t>elatior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Slagersplant      				2,5</a:t>
            </a:r>
            <a:endParaRPr lang="nl-NL" sz="21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797248"/>
            <a:ext cx="2704295" cy="326350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797248"/>
            <a:ext cx="2080301" cy="3263504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8FBE94E7-4FD6-469D-A702-718B79823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01" y="5522657"/>
            <a:ext cx="9048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14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52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Aster </a:t>
            </a:r>
            <a:r>
              <a:rPr lang="nl-NL" dirty="0" err="1"/>
              <a:t>novi-belgii</a:t>
            </a:r>
            <a:br>
              <a:rPr lang="nl-NL" dirty="0"/>
            </a:br>
            <a:r>
              <a:rPr lang="nl-NL" dirty="0"/>
              <a:t>Herfstaster 				2,5</a:t>
            </a:r>
            <a:br>
              <a:rPr lang="nl-NL" dirty="0"/>
            </a:br>
            <a:endParaRPr lang="nl-NL" sz="21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2959" y="1772816"/>
            <a:ext cx="3007498" cy="224411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772816"/>
            <a:ext cx="2858126" cy="3810938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B446CE26-5821-47CB-B14F-141A9996D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1" y="5522657"/>
            <a:ext cx="5618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15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77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000" dirty="0"/>
              <a:t>Begonia (</a:t>
            </a:r>
            <a:r>
              <a:rPr lang="nl-NL" sz="3000" dirty="0" err="1"/>
              <a:t>Elatior</a:t>
            </a:r>
            <a:r>
              <a:rPr lang="nl-NL" sz="3000" dirty="0"/>
              <a:t> Groep) </a:t>
            </a:r>
            <a:br>
              <a:rPr lang="nl-NL" sz="3000" dirty="0"/>
            </a:br>
            <a:r>
              <a:rPr lang="nl-NL" sz="3000" dirty="0"/>
              <a:t>Grootbloemige winterbloeiende begonia     2,5</a:t>
            </a:r>
            <a:br>
              <a:rPr lang="nl-NL" sz="2100" dirty="0"/>
            </a:br>
            <a:endParaRPr lang="nl-NL" sz="21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2125267"/>
            <a:ext cx="3210185" cy="430818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177" y="2125267"/>
            <a:ext cx="3210184" cy="4268976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682862BA-52D3-4E56-BD4F-0864C35B6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448" y="5521635"/>
            <a:ext cx="4461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nl-NL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4668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Begonia (Rex Groep)</a:t>
            </a:r>
            <a:br>
              <a:rPr lang="nl-NL" dirty="0"/>
            </a:br>
            <a:r>
              <a:rPr lang="nl-NL" dirty="0"/>
              <a:t>Bladbegonia</a:t>
            </a:r>
            <a:br>
              <a:rPr lang="nl-NL" dirty="0"/>
            </a:br>
            <a:r>
              <a:rPr lang="nl-NL" dirty="0"/>
              <a:t>2,5</a:t>
            </a:r>
            <a:endParaRPr lang="nl-NL" sz="21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740516"/>
            <a:ext cx="3888432" cy="3305257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05F48CE1-4ECF-4F5A-863C-64F752142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0433" y="5522657"/>
            <a:ext cx="6167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17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16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Buxux</a:t>
            </a:r>
            <a:r>
              <a:rPr lang="nl-NL" dirty="0"/>
              <a:t> </a:t>
            </a:r>
            <a:r>
              <a:rPr lang="nl-NL" dirty="0" err="1"/>
              <a:t>sempervirens</a:t>
            </a:r>
            <a:br>
              <a:rPr lang="nl-NL" dirty="0"/>
            </a:br>
            <a:r>
              <a:rPr lang="nl-NL" dirty="0"/>
              <a:t>Palmpaasboompje</a:t>
            </a:r>
            <a:br>
              <a:rPr lang="nl-NL" dirty="0"/>
            </a:br>
            <a:r>
              <a:rPr lang="nl-NL" dirty="0"/>
              <a:t>2,5</a:t>
            </a:r>
            <a:endParaRPr lang="nl-NL" sz="21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558" y="1864151"/>
            <a:ext cx="3063540" cy="229621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428" y="3745851"/>
            <a:ext cx="1390009" cy="216274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294" y="1864151"/>
            <a:ext cx="1956986" cy="146774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502" y="3760138"/>
            <a:ext cx="1618052" cy="2162744"/>
          </a:xfrm>
          <a:prstGeom prst="rect">
            <a:avLst/>
          </a:prstGeom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F16D5F80-66F8-4C7B-A2E5-8D313E040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5" y="5522657"/>
            <a:ext cx="6888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18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12" name="Tijdelijke aanduiding voor inhoud 11">
            <a:extLst>
              <a:ext uri="{FF2B5EF4-FFF2-40B4-BE49-F238E27FC236}">
                <a16:creationId xmlns:a16="http://schemas.microsoft.com/office/drawing/2014/main" id="{3B22F706-AC2B-4E3F-B8F2-A9443699D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419299" y="1868091"/>
            <a:ext cx="2051963" cy="281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6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776" y="1982671"/>
            <a:ext cx="3689445" cy="275536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Campanula medium</a:t>
            </a:r>
            <a:br>
              <a:rPr lang="nl-NL" dirty="0"/>
            </a:br>
            <a:r>
              <a:rPr lang="nl-NL" dirty="0"/>
              <a:t>Mariëtteklokje</a:t>
            </a:r>
            <a:br>
              <a:rPr lang="nl-NL" dirty="0"/>
            </a:br>
            <a:r>
              <a:rPr lang="nl-NL" dirty="0"/>
              <a:t>2,5</a:t>
            </a:r>
            <a:endParaRPr lang="nl-NL" sz="21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06" y="1982671"/>
            <a:ext cx="2506043" cy="2506043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34218E53-53A6-43B4-A800-0B0A476D5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5" y="5522657"/>
            <a:ext cx="6888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nl-NL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1C792073-C4A4-4EC2-A566-2EC4001C5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469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5BC980-579D-44CB-B9FD-8AB93AB3C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0AEF03-65EB-4812-A0A6-582587047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3284983"/>
            <a:ext cx="6463630" cy="2891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u="sng" dirty="0"/>
              <a:t>Totaal punten  </a:t>
            </a:r>
            <a:r>
              <a:rPr lang="nl-NL" sz="2800" dirty="0"/>
              <a:t>=  cijfer</a:t>
            </a:r>
          </a:p>
          <a:p>
            <a:pPr marL="0" indent="0">
              <a:buNone/>
            </a:pPr>
            <a:r>
              <a:rPr lang="nl-NL" sz="2800" dirty="0"/>
              <a:t>         4,3</a:t>
            </a:r>
          </a:p>
        </p:txBody>
      </p:sp>
    </p:spTree>
    <p:extLst>
      <p:ext uri="{BB962C8B-B14F-4D97-AF65-F5344CB8AC3E}">
        <p14:creationId xmlns:p14="http://schemas.microsoft.com/office/powerpoint/2010/main" val="4073107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1143000"/>
          </a:xfrm>
        </p:spPr>
        <p:txBody>
          <a:bodyPr/>
          <a:lstStyle/>
          <a:p>
            <a:pPr algn="l"/>
            <a:r>
              <a:rPr lang="nl-NL" sz="2800" dirty="0" err="1"/>
              <a:t>Arachniodes</a:t>
            </a:r>
            <a:r>
              <a:rPr lang="nl-NL" sz="2800" dirty="0"/>
              <a:t> </a:t>
            </a:r>
            <a:r>
              <a:rPr lang="nl-NL" sz="2800" dirty="0" err="1"/>
              <a:t>adiantiformis</a:t>
            </a:r>
            <a:br>
              <a:rPr lang="nl-NL" sz="2800" dirty="0"/>
            </a:br>
            <a:r>
              <a:rPr lang="nl-NL" sz="2800" dirty="0"/>
              <a:t>Ledervaren				</a:t>
            </a:r>
            <a:r>
              <a:rPr lang="nl-NL" sz="2400" dirty="0"/>
              <a:t>2,5</a:t>
            </a:r>
          </a:p>
        </p:txBody>
      </p:sp>
      <p:pic>
        <p:nvPicPr>
          <p:cNvPr id="8194" name="Picture 2" descr="Afbeeldingsresultaat voor arachniodes adiantiform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90873"/>
            <a:ext cx="3336305" cy="33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fbeeldingsresultaat voor arachniodes adiantiform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07678"/>
            <a:ext cx="3619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Afbeeldingsresultaat voor arachniodes adiantiform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887" y="170080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552184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2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6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Calluna</a:t>
            </a:r>
            <a:r>
              <a:rPr lang="nl-NL" dirty="0"/>
              <a:t> vulgaris</a:t>
            </a:r>
            <a:br>
              <a:rPr lang="nl-NL" dirty="0"/>
            </a:br>
            <a:r>
              <a:rPr lang="nl-NL" dirty="0"/>
              <a:t>Struikheide</a:t>
            </a:r>
            <a:br>
              <a:rPr lang="nl-NL" dirty="0"/>
            </a:br>
            <a:r>
              <a:rPr lang="nl-NL" dirty="0"/>
              <a:t>2,5</a:t>
            </a:r>
            <a:endParaRPr lang="nl-NL" sz="21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738" y="1772666"/>
            <a:ext cx="6543099" cy="3923116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A67B5910-C920-450C-B5D0-2D5B7EB22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6417" y="5522657"/>
            <a:ext cx="7608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3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27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270310"/>
            <a:ext cx="6779096" cy="1570186"/>
          </a:xfrm>
        </p:spPr>
        <p:txBody>
          <a:bodyPr/>
          <a:lstStyle/>
          <a:p>
            <a:pPr algn="l"/>
            <a:r>
              <a:rPr lang="nl-NL" sz="2800" dirty="0" err="1"/>
              <a:t>Anigozanthos</a:t>
            </a:r>
            <a:r>
              <a:rPr lang="nl-NL" sz="2800" dirty="0"/>
              <a:t> </a:t>
            </a:r>
            <a:r>
              <a:rPr lang="nl-NL" sz="2800" dirty="0" err="1"/>
              <a:t>flavidus</a:t>
            </a:r>
            <a:br>
              <a:rPr lang="nl-NL" sz="2800" dirty="0"/>
            </a:br>
            <a:r>
              <a:rPr lang="nl-NL" sz="2800" dirty="0"/>
              <a:t>Kangoeroepootje			</a:t>
            </a:r>
            <a:r>
              <a:rPr lang="nl-NL" sz="2400" dirty="0"/>
              <a:t>2,5</a:t>
            </a:r>
            <a:endParaRPr lang="nl-NL" sz="3600" dirty="0"/>
          </a:p>
        </p:txBody>
      </p:sp>
      <p:pic>
        <p:nvPicPr>
          <p:cNvPr id="3074" name="Picture 2" descr="Afbeeldingsresultaat voor anigozanthos flavid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134" y="1840496"/>
            <a:ext cx="2307140" cy="346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beeldingsresultaat voor anigozanthos flavid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30834"/>
            <a:ext cx="2313581" cy="34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fbeeldingsresultaat voor anigozanthos flavid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30834"/>
            <a:ext cx="2682780" cy="224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fbeeldingsresultaat voor anigozanthos flavid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64" y="4175220"/>
            <a:ext cx="2682780" cy="268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4</a:t>
            </a:r>
            <a:endParaRPr lang="nl-NL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91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271125"/>
            <a:ext cx="6779096" cy="1264322"/>
          </a:xfrm>
        </p:spPr>
        <p:txBody>
          <a:bodyPr/>
          <a:lstStyle/>
          <a:p>
            <a:pPr algn="l"/>
            <a:r>
              <a:rPr lang="nl-NL" sz="3600" dirty="0" err="1"/>
              <a:t>Agaratum</a:t>
            </a:r>
            <a:r>
              <a:rPr lang="nl-NL" sz="3600" dirty="0"/>
              <a:t> </a:t>
            </a:r>
            <a:r>
              <a:rPr lang="nl-NL" sz="3600" dirty="0" err="1"/>
              <a:t>houstonianum</a:t>
            </a:r>
            <a:br>
              <a:rPr lang="nl-NL" sz="3600" dirty="0"/>
            </a:br>
            <a:r>
              <a:rPr lang="nl-NL" sz="3600" dirty="0"/>
              <a:t>-							</a:t>
            </a:r>
            <a:r>
              <a:rPr lang="nl-NL" sz="2400" dirty="0"/>
              <a:t>2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5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6146" name="Picture 2" descr="Afbeeldingsresultaat voor ageratum snijblo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4" y="1142079"/>
            <a:ext cx="3528392" cy="457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9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1143000"/>
          </a:xfrm>
        </p:spPr>
        <p:txBody>
          <a:bodyPr/>
          <a:lstStyle/>
          <a:p>
            <a:pPr algn="l"/>
            <a:br>
              <a:rPr lang="nl-NL" sz="3600" dirty="0"/>
            </a:br>
            <a:r>
              <a:rPr lang="nl-NL" sz="3600" dirty="0" err="1"/>
              <a:t>Ardisia</a:t>
            </a:r>
            <a:r>
              <a:rPr lang="nl-NL" sz="3600" dirty="0"/>
              <a:t> </a:t>
            </a:r>
            <a:r>
              <a:rPr lang="nl-NL" sz="3600" dirty="0" err="1"/>
              <a:t>crenata</a:t>
            </a:r>
            <a:br>
              <a:rPr lang="nl-NL" sz="3600" dirty="0"/>
            </a:br>
            <a:r>
              <a:rPr lang="nl-NL" sz="3600" dirty="0"/>
              <a:t>-</a:t>
            </a:r>
            <a:r>
              <a:rPr lang="nl-NL" sz="2400" dirty="0"/>
              <a:t>			2</a:t>
            </a:r>
            <a:endParaRPr lang="nl-NL" sz="3600" dirty="0"/>
          </a:p>
        </p:txBody>
      </p:sp>
      <p:pic>
        <p:nvPicPr>
          <p:cNvPr id="10244" name="Picture 4" descr="Afbeeldingsresultaat voor ardisia cren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64904"/>
            <a:ext cx="2548420" cy="305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Afbeeldingsresultaat voor ardisia cren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64904"/>
            <a:ext cx="3691235" cy="251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6</a:t>
            </a:r>
            <a:endParaRPr lang="nl-NL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37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211144" cy="1282154"/>
          </a:xfrm>
        </p:spPr>
        <p:txBody>
          <a:bodyPr/>
          <a:lstStyle/>
          <a:p>
            <a:pPr algn="l"/>
            <a:r>
              <a:rPr lang="nl-NL" sz="2400" dirty="0" err="1"/>
              <a:t>Amaranthus</a:t>
            </a:r>
            <a:r>
              <a:rPr lang="nl-NL" sz="2400" dirty="0"/>
              <a:t> </a:t>
            </a:r>
            <a:r>
              <a:rPr lang="nl-NL" sz="2400" dirty="0" err="1"/>
              <a:t>caudatus</a:t>
            </a:r>
            <a:br>
              <a:rPr lang="nl-NL" sz="2400" dirty="0"/>
            </a:br>
            <a:r>
              <a:rPr lang="nl-NL" sz="2400" dirty="0"/>
              <a:t>(hangende) Kattestaart		2,5</a:t>
            </a:r>
          </a:p>
        </p:txBody>
      </p:sp>
      <p:pic>
        <p:nvPicPr>
          <p:cNvPr id="3074" name="Picture 2" descr="Afbeeldingsresultaat voor amaranthus cauda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38405"/>
            <a:ext cx="3552329" cy="473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7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7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Callistephus</a:t>
            </a:r>
            <a:r>
              <a:rPr lang="nl-NL" dirty="0"/>
              <a:t> </a:t>
            </a:r>
            <a:r>
              <a:rPr lang="nl-NL" dirty="0" err="1"/>
              <a:t>chinensis</a:t>
            </a:r>
            <a:br>
              <a:rPr lang="nl-NL" dirty="0"/>
            </a:br>
            <a:r>
              <a:rPr lang="nl-NL" dirty="0"/>
              <a:t>Zaaiaster, zomeraster</a:t>
            </a:r>
            <a:br>
              <a:rPr lang="nl-NL" dirty="0"/>
            </a:br>
            <a:r>
              <a:rPr lang="nl-NL" dirty="0"/>
              <a:t>2,5</a:t>
            </a:r>
            <a:endParaRPr lang="nl-NL" sz="21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5641" y="2092303"/>
            <a:ext cx="4070372" cy="305286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066" y="2125266"/>
            <a:ext cx="2438935" cy="1895942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72E244B1-4D6E-49D2-8031-53FCC1E79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1" y="5522657"/>
            <a:ext cx="5618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8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89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EA5EE79F43864A90BE0CFA6E3ECA81" ma:contentTypeVersion="11" ma:contentTypeDescription="Een nieuw document maken." ma:contentTypeScope="" ma:versionID="28600a708908554c2a858bae75230817">
  <xsd:schema xmlns:xsd="http://www.w3.org/2001/XMLSchema" xmlns:xs="http://www.w3.org/2001/XMLSchema" xmlns:p="http://schemas.microsoft.com/office/2006/metadata/properties" xmlns:ns3="58d65de2-08cf-4d08-b0ec-b5bd27343083" xmlns:ns4="d3693f36-3fda-414f-b672-ef748a2c0837" targetNamespace="http://schemas.microsoft.com/office/2006/metadata/properties" ma:root="true" ma:fieldsID="4b55344493d2d49b91d0ba3cef6c4c5e" ns3:_="" ns4:_="">
    <xsd:import namespace="58d65de2-08cf-4d08-b0ec-b5bd27343083"/>
    <xsd:import namespace="d3693f36-3fda-414f-b672-ef748a2c083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d65de2-08cf-4d08-b0ec-b5bd273430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93f36-3fda-414f-b672-ef748a2c083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298A02C-6603-46AF-8518-F1C126787A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d65de2-08cf-4d08-b0ec-b5bd27343083"/>
    <ds:schemaRef ds:uri="d3693f36-3fda-414f-b672-ef748a2c08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3BA4DD7-F9CD-49AB-9D63-7D1BF3AA4D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8F9C41-5A24-4C42-B4A5-4F2F9D324B04}">
  <ds:schemaRefs>
    <ds:schemaRef ds:uri="http://schemas.microsoft.com/office/2006/metadata/properties"/>
    <ds:schemaRef ds:uri="http://purl.org/dc/elements/1.1/"/>
    <ds:schemaRef ds:uri="58d65de2-08cf-4d08-b0ec-b5bd27343083"/>
    <ds:schemaRef ds:uri="http://schemas.microsoft.com/office/2006/documentManagement/types"/>
    <ds:schemaRef ds:uri="http://purl.org/dc/terms/"/>
    <ds:schemaRef ds:uri="http://purl.org/dc/dcmitype/"/>
    <ds:schemaRef ds:uri="d3693f36-3fda-414f-b672-ef748a2c0837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3431</TotalTime>
  <Words>73</Words>
  <Application>Microsoft Office PowerPoint</Application>
  <PresentationFormat>Diavoorstelling (4:3)</PresentationFormat>
  <Paragraphs>42</Paragraphs>
  <Slides>20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4</vt:i4>
      </vt:variant>
      <vt:variant>
        <vt:lpstr>Diatitels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Kantoorthema</vt:lpstr>
      <vt:lpstr>1_Kantoorthema</vt:lpstr>
      <vt:lpstr>2_Kantoorthema</vt:lpstr>
      <vt:lpstr>3_Kantoorthema</vt:lpstr>
      <vt:lpstr>PowerPoint-presentatie</vt:lpstr>
      <vt:lpstr>Campanula medium Mariëtteklokje 2,5</vt:lpstr>
      <vt:lpstr>Arachniodes adiantiformis Ledervaren    2,5</vt:lpstr>
      <vt:lpstr>Calluna vulgaris Struikheide 2,5</vt:lpstr>
      <vt:lpstr>Anigozanthos flavidus Kangoeroepootje   2,5</vt:lpstr>
      <vt:lpstr>Agaratum houstonianum -       2</vt:lpstr>
      <vt:lpstr> Ardisia crenata -   2</vt:lpstr>
      <vt:lpstr>Amaranthus caudatus (hangende) Kattestaart  2,5</vt:lpstr>
      <vt:lpstr>Callistephus chinensis Zaaiaster, zomeraster 2,5</vt:lpstr>
      <vt:lpstr>Adiantum raddianum Venushaar    2,5</vt:lpstr>
      <vt:lpstr>Calathea makoyana -       2</vt:lpstr>
      <vt:lpstr>Asparaagus densiflorus Sierasperge 2,5</vt:lpstr>
      <vt:lpstr>Asplenium nidus Nestvaren 2,5 pt</vt:lpstr>
      <vt:lpstr>Astilbe (Arendsii Groep) Spirea 2,5</vt:lpstr>
      <vt:lpstr>Aspidistra elatior  Slagersplant          2,5</vt:lpstr>
      <vt:lpstr>Aster novi-belgii Herfstaster     2,5 </vt:lpstr>
      <vt:lpstr>Begonia (Elatior Groep)  Grootbloemige winterbloeiende begonia     2,5 </vt:lpstr>
      <vt:lpstr>Begonia (Rex Groep) Bladbegonia 2,5</vt:lpstr>
      <vt:lpstr>Buxux sempervirens Palmpaasboompje 2,5</vt:lpstr>
      <vt:lpstr>PowerPoint-presentatie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Silvia Ragas</dc:creator>
  <cp:lastModifiedBy>Jacintha Westerink</cp:lastModifiedBy>
  <cp:revision>160</cp:revision>
  <cp:lastPrinted>2011-11-22T17:53:40Z</cp:lastPrinted>
  <dcterms:created xsi:type="dcterms:W3CDTF">2011-10-14T07:30:03Z</dcterms:created>
  <dcterms:modified xsi:type="dcterms:W3CDTF">2019-10-30T13:58:19Z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0x010100E5EA5EE79F43864A90BE0CFA6E3ECA81</vt:lpwstr>
  </property>
</Properties>
</file>